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285" r:id="rId5"/>
    <p:sldId id="286" r:id="rId6"/>
    <p:sldId id="288" r:id="rId7"/>
    <p:sldId id="289" r:id="rId8"/>
    <p:sldId id="298" r:id="rId9"/>
    <p:sldId id="290" r:id="rId10"/>
    <p:sldId id="297" r:id="rId11"/>
    <p:sldId id="296" r:id="rId12"/>
    <p:sldId id="299" r:id="rId13"/>
    <p:sldId id="292" r:id="rId14"/>
    <p:sldId id="293" r:id="rId15"/>
    <p:sldId id="291" r:id="rId16"/>
    <p:sldId id="294" r:id="rId17"/>
    <p:sldId id="295" r:id="rId1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31/01/2023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B80F11-536F-4D72-B5B0-EEA8DC4D5E21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BE065-30FA-486E-B4D6-723180AE9D7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5A033-0A32-41A8-A83C-C139A52F13F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EDC9-5F0E-4B4C-A1E1-B0A052D7787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750C9-8A38-4125-B1D9-E2D38322F8A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4B553-348F-4AB9-B281-2D80660E881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0ED34-7CBE-4441-9021-F4A0621F62B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761EF6-C38D-4BC3-9F68-0C752630F085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0203D-1E16-4D24-9438-9C6C05E0149B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A07483-7CB7-49F5-9D8F-D23FFD3510B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319830D-7D9B-40BE-8007-FE5372FCBFB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53A759E0-8A3C-4860-8C72-5F346FE80F46}" type="datetime1">
              <a:rPr lang="es-ES" noProof="0" smtClean="0"/>
              <a:t>31/01/2023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vista satelital de la tierra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83075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 fontScale="90000"/>
          </a:bodyPr>
          <a:lstStyle/>
          <a:p>
            <a:r>
              <a:rPr lang="es-ES" noProof="1">
                <a:solidFill>
                  <a:schemeClr val="tx1"/>
                </a:solidFill>
              </a:rPr>
              <a:t>SISTEMA DE CAPTACIÓN DE SEÑALES SATELITALES NOAA CON CORRECCIÓN DOPPLER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519424"/>
            <a:ext cx="6801612" cy="1845056"/>
          </a:xfrm>
        </p:spPr>
        <p:txBody>
          <a:bodyPr rtlCol="0">
            <a:normAutofit/>
          </a:bodyPr>
          <a:lstStyle/>
          <a:p>
            <a:pPr rtl="0"/>
            <a:r>
              <a:rPr lang="es-ES" u="sng" noProof="1">
                <a:solidFill>
                  <a:srgbClr val="FFFFFF"/>
                </a:solidFill>
              </a:rPr>
              <a:t>Sistemas Electrónicos Integrados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Andrés Biedma Pérez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Javier Lobato Martín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Sergio Zapata Caparrós</a:t>
            </a:r>
          </a:p>
          <a:p>
            <a:pPr rtl="0"/>
            <a:endParaRPr lang="es-ES" noProof="1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3EA652-EDCD-5B43-2BA6-3B495A85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Corrección del efecto </a:t>
            </a:r>
            <a:r>
              <a:rPr lang="es-ES" dirty="0" err="1"/>
              <a:t>doppler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113DE8-CF5A-1797-BE32-D1B2A748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666240"/>
            <a:ext cx="9977120" cy="4419600"/>
          </a:xfrm>
        </p:spPr>
        <p:txBody>
          <a:bodyPr>
            <a:normAutofit/>
          </a:bodyPr>
          <a:lstStyle/>
          <a:p>
            <a:r>
              <a:rPr lang="es-ES" sz="2400" dirty="0"/>
              <a:t>EN TIEMPO REAL</a:t>
            </a:r>
          </a:p>
          <a:p>
            <a:r>
              <a:rPr lang="es-ES" sz="2400" dirty="0"/>
              <a:t>A POSTERIORI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2976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627282C-FE3E-5DFE-7CD8-B12FAB3D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13" y="2214880"/>
            <a:ext cx="11250174" cy="301752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1405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12</a:t>
            </a:fld>
            <a:endParaRPr lang="es-ES" noProof="0" dirty="0"/>
          </a:p>
        </p:txBody>
      </p:sp>
      <p:pic>
        <p:nvPicPr>
          <p:cNvPr id="5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7F43056-BC2A-89C3-5414-8BF826B9A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554"/>
          <a:stretch/>
        </p:blipFill>
        <p:spPr>
          <a:xfrm>
            <a:off x="2313765" y="1597829"/>
            <a:ext cx="7605109" cy="4985851"/>
          </a:xfrm>
        </p:spPr>
      </p:pic>
    </p:spTree>
    <p:extLst>
      <p:ext uri="{BB962C8B-B14F-4D97-AF65-F5344CB8AC3E}">
        <p14:creationId xmlns:p14="http://schemas.microsoft.com/office/powerpoint/2010/main" val="86297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pic>
        <p:nvPicPr>
          <p:cNvPr id="6" name="Marcador de contenido 5" descr="Imagen en blanco y negr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1343C522-B8A1-FB6E-76F9-CBB06206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50" t="4963" r="18267" b="12698"/>
          <a:stretch/>
        </p:blipFill>
        <p:spPr>
          <a:xfrm>
            <a:off x="1894840" y="1488940"/>
            <a:ext cx="8402320" cy="509474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577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14</a:t>
            </a:fld>
            <a:endParaRPr lang="es-ES" noProof="0" dirty="0"/>
          </a:p>
        </p:txBody>
      </p:sp>
      <p:pic>
        <p:nvPicPr>
          <p:cNvPr id="8" name="Marcador de contenido 7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A4F3AD0-6062-C3D6-3F4F-EC961B9E6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20" t="5155" r="18117" b="12823"/>
          <a:stretch/>
        </p:blipFill>
        <p:spPr>
          <a:xfrm>
            <a:off x="1813560" y="1544319"/>
            <a:ext cx="8605520" cy="5191297"/>
          </a:xfrm>
        </p:spPr>
      </p:pic>
    </p:spTree>
    <p:extLst>
      <p:ext uri="{BB962C8B-B14F-4D97-AF65-F5344CB8AC3E}">
        <p14:creationId xmlns:p14="http://schemas.microsoft.com/office/powerpoint/2010/main" val="51596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77F7A-7B17-972E-08F2-F89E5C35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58251"/>
            <a:ext cx="4486656" cy="1141497"/>
          </a:xfrm>
        </p:spPr>
        <p:txBody>
          <a:bodyPr anchor="ctr">
            <a:normAutofit/>
          </a:bodyPr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5410F-29CC-61FB-E1DC-19ACC96C3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388883"/>
            <a:ext cx="4724400" cy="61947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INTRODUCCIÓN: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Estándar APT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Efecto Doppler</a:t>
            </a:r>
          </a:p>
          <a:p>
            <a:pPr>
              <a:lnSpc>
                <a:spcPct val="90000"/>
              </a:lnSpc>
            </a:pPr>
            <a:r>
              <a:rPr lang="es-ES" dirty="0"/>
              <a:t>DISTRIBUCIÓN DEL PROYECTO</a:t>
            </a:r>
          </a:p>
          <a:p>
            <a:pPr>
              <a:lnSpc>
                <a:spcPct val="90000"/>
              </a:lnSpc>
            </a:pPr>
            <a:r>
              <a:rPr lang="es-ES" dirty="0"/>
              <a:t>HARDWARE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Antena dipolo en V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RTL-SDR</a:t>
            </a:r>
          </a:p>
          <a:p>
            <a:pPr>
              <a:lnSpc>
                <a:spcPct val="90000"/>
              </a:lnSpc>
            </a:pPr>
            <a:r>
              <a:rPr lang="es-ES" dirty="0"/>
              <a:t>SOFTWARE</a:t>
            </a:r>
          </a:p>
          <a:p>
            <a:pPr lvl="1">
              <a:lnSpc>
                <a:spcPct val="90000"/>
              </a:lnSpc>
            </a:pPr>
            <a:r>
              <a:rPr lang="es-ES" sz="1900" dirty="0" err="1"/>
              <a:t>Gpredict</a:t>
            </a:r>
            <a:endParaRPr lang="es-ES" sz="1900" dirty="0"/>
          </a:p>
          <a:p>
            <a:pPr lvl="1">
              <a:lnSpc>
                <a:spcPct val="90000"/>
              </a:lnSpc>
            </a:pPr>
            <a:r>
              <a:rPr lang="es-ES" sz="1900" dirty="0"/>
              <a:t>Diagrama de flujo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Corrección del efecto Doppler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Método propuesto</a:t>
            </a:r>
          </a:p>
          <a:p>
            <a:pPr>
              <a:lnSpc>
                <a:spcPct val="90000"/>
              </a:lnSpc>
            </a:pPr>
            <a:r>
              <a:rPr lang="es-ES" dirty="0"/>
              <a:t>RESULTADOS</a:t>
            </a:r>
          </a:p>
          <a:p>
            <a:pPr>
              <a:lnSpc>
                <a:spcPct val="90000"/>
              </a:lnSpc>
            </a:pPr>
            <a:r>
              <a:rPr lang="es-ES" dirty="0"/>
              <a:t>DIFICULTADES</a:t>
            </a:r>
          </a:p>
          <a:p>
            <a:pPr>
              <a:lnSpc>
                <a:spcPct val="90000"/>
              </a:lnSpc>
            </a:pPr>
            <a:r>
              <a:rPr lang="es-ES" dirty="0"/>
              <a:t>CONCLUSIONES Y LÍNEAS FUTURAS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21B8C4-8B41-B527-B90F-38B9B073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984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Estándar </a:t>
            </a:r>
            <a:r>
              <a:rPr lang="es-ES" dirty="0" err="1"/>
              <a:t>apt</a:t>
            </a:r>
            <a:endParaRPr lang="es-ES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83B7117-8721-942E-60BE-3D0973771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956" y="1635628"/>
            <a:ext cx="4562088" cy="494805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D8A82E-4766-65DC-3FD4-69228329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6035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Efecto </a:t>
            </a:r>
            <a:r>
              <a:rPr lang="es-ES" dirty="0" err="1"/>
              <a:t>doppler</a:t>
            </a:r>
            <a:endParaRPr lang="es-ES" dirty="0"/>
          </a:p>
        </p:txBody>
      </p:sp>
      <p:pic>
        <p:nvPicPr>
          <p:cNvPr id="6" name="Marcador de contenido 5" descr="Diagrama, Gráfico radial&#10;&#10;Descripción generada automáticamente">
            <a:extLst>
              <a:ext uri="{FF2B5EF4-FFF2-40B4-BE49-F238E27FC236}">
                <a16:creationId xmlns:a16="http://schemas.microsoft.com/office/drawing/2014/main" id="{1A9FF78F-348D-5FF5-5B69-8411797F8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20" y="1514930"/>
            <a:ext cx="5283200" cy="506875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834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5</a:t>
            </a:fld>
            <a:endParaRPr lang="es-ES" noProof="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D8FEE6-FBF0-4854-2DF9-90DA6FFF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42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Distribución del proyecto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6</a:t>
            </a:fld>
            <a:endParaRPr lang="es-ES" noProof="0" dirty="0"/>
          </a:p>
        </p:txBody>
      </p:sp>
      <p:pic>
        <p:nvPicPr>
          <p:cNvPr id="9" name="Marcador de contenido 5">
            <a:extLst>
              <a:ext uri="{FF2B5EF4-FFF2-40B4-BE49-F238E27FC236}">
                <a16:creationId xmlns:a16="http://schemas.microsoft.com/office/drawing/2014/main" id="{16006F02-0565-F354-51E6-2113878FC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41" y="1713801"/>
            <a:ext cx="10572318" cy="4135641"/>
          </a:xfrm>
        </p:spPr>
      </p:pic>
    </p:spTree>
    <p:extLst>
      <p:ext uri="{BB962C8B-B14F-4D97-AF65-F5344CB8AC3E}">
        <p14:creationId xmlns:p14="http://schemas.microsoft.com/office/powerpoint/2010/main" val="377470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7</a:t>
            </a:fld>
            <a:endParaRPr lang="es-ES" noProof="0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A3C4659-4FEE-D710-1ACF-FFF860F9C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201739"/>
              </p:ext>
            </p:extLst>
          </p:nvPr>
        </p:nvGraphicFramePr>
        <p:xfrm>
          <a:off x="4011721" y="4101180"/>
          <a:ext cx="382598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2990">
                  <a:extLst>
                    <a:ext uri="{9D8B030D-6E8A-4147-A177-3AD203B41FA5}">
                      <a16:colId xmlns:a16="http://schemas.microsoft.com/office/drawing/2014/main" val="3153781438"/>
                    </a:ext>
                  </a:extLst>
                </a:gridCol>
                <a:gridCol w="1912990">
                  <a:extLst>
                    <a:ext uri="{9D8B030D-6E8A-4147-A177-3AD203B41FA5}">
                      <a16:colId xmlns:a16="http://schemas.microsoft.com/office/drawing/2014/main" val="2249286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Satélite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Frecuencia de emisión [MHz]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87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32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137.9125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78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868922"/>
                  </a:ext>
                </a:extLst>
              </a:tr>
            </a:tbl>
          </a:graphicData>
        </a:graphic>
      </p:graphicFrame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8A522EC0-D94F-F5FD-3B8B-704F9FE98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008052"/>
              </p:ext>
            </p:extLst>
          </p:nvPr>
        </p:nvGraphicFramePr>
        <p:xfrm>
          <a:off x="2032000" y="1796152"/>
          <a:ext cx="8128000" cy="18542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93024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39178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74724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63873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151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Polarización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Vertical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RHCP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LHCP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29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19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2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RHCP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9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LHCP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12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60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8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9" y="1749397"/>
            <a:ext cx="3612193" cy="4016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8FAAD0-36D9-3ABE-30C5-982B9BF1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99" y="1749397"/>
            <a:ext cx="4300625" cy="40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8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B1D7F1-8112-38A9-8901-690897BE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35" y="1460867"/>
            <a:ext cx="6666667" cy="500000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D5CC411-5700-8AD9-F8BA-DBBBE20C05C6}"/>
              </a:ext>
            </a:extLst>
          </p:cNvPr>
          <p:cNvCxnSpPr>
            <a:cxnSpLocks/>
          </p:cNvCxnSpPr>
          <p:nvPr/>
        </p:nvCxnSpPr>
        <p:spPr>
          <a:xfrm>
            <a:off x="6035040" y="3881120"/>
            <a:ext cx="6762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/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175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s-ES" sz="11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66ECB37-64A2-3C3F-09C6-44C097DF6525}"/>
              </a:ext>
            </a:extLst>
          </p:cNvPr>
          <p:cNvCxnSpPr>
            <a:cxnSpLocks/>
          </p:cNvCxnSpPr>
          <p:nvPr/>
        </p:nvCxnSpPr>
        <p:spPr>
          <a:xfrm>
            <a:off x="6033135" y="3841246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8F639B5-490F-4279-0EE5-6214D4A17A2F}"/>
              </a:ext>
            </a:extLst>
          </p:cNvPr>
          <p:cNvCxnSpPr>
            <a:cxnSpLocks/>
          </p:cNvCxnSpPr>
          <p:nvPr/>
        </p:nvCxnSpPr>
        <p:spPr>
          <a:xfrm>
            <a:off x="6711315" y="3841245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90397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.potx" id="{C21CEE82-1D40-4A79-B8DB-CE8507F05894}" vid="{85DD0E04-2494-487A-8919-A9ED057DAD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paquete</Template>
  <TotalTime>63</TotalTime>
  <Words>164</Words>
  <Application>Microsoft Office PowerPoint</Application>
  <PresentationFormat>Panorámica</PresentationFormat>
  <Paragraphs>83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Gill Sans MT</vt:lpstr>
      <vt:lpstr>Paquete</vt:lpstr>
      <vt:lpstr>SISTEMA DE CAPTACIÓN DE SEÑALES SATELITALES NOAA CON CORRECCIÓN DOPPLER</vt:lpstr>
      <vt:lpstr>ÍNDICE</vt:lpstr>
      <vt:lpstr>Estándar apt</vt:lpstr>
      <vt:lpstr>Efecto doppler</vt:lpstr>
      <vt:lpstr>Presentación de PowerPoint</vt:lpstr>
      <vt:lpstr>Distribución del proyecto</vt:lpstr>
      <vt:lpstr>Antena dipolo en v</vt:lpstr>
      <vt:lpstr>Antena dipolo en v</vt:lpstr>
      <vt:lpstr>Antena dipolo en v</vt:lpstr>
      <vt:lpstr>Corrección del efecto doppler</vt:lpstr>
      <vt:lpstr>Método propuesto</vt:lpstr>
      <vt:lpstr>MÉTODO PROPUESTO</vt:lpstr>
      <vt:lpstr>RESULTADOS</vt:lpstr>
      <vt:lpstr>RESULTADOS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CAPTACIÓN DE SEÑALES SATELITALES NOAA CON CORRECCIÓN DOPPLER</dc:title>
  <dc:creator>javier lobato martín</dc:creator>
  <cp:lastModifiedBy>Andres Biedma</cp:lastModifiedBy>
  <cp:revision>27</cp:revision>
  <dcterms:created xsi:type="dcterms:W3CDTF">2023-01-30T20:35:18Z</dcterms:created>
  <dcterms:modified xsi:type="dcterms:W3CDTF">2023-01-31T10:00:15Z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